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6858000" cy="9906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1494" y="6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269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472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549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300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0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0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56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6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560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8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63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240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31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6" y="529697"/>
            <a:ext cx="3357563" cy="112680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47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2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EE3D0-8678-4955-B9AD-51D398F0A72A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6"/>
            <a:ext cx="21717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6"/>
            <a:ext cx="1600200" cy="52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7C647-A5CC-4C47-BF42-283C5875DA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06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8201" y="1797623"/>
            <a:ext cx="1808068" cy="17971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600" dirty="0" smtClean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play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say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may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day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92D050"/>
                </a:solidFill>
                <a:latin typeface="NTPreCursivefk" panose="03000400000000000000" pitchFamily="66" charset="0"/>
              </a:rPr>
              <a:t>Real Words</a:t>
            </a:r>
          </a:p>
          <a:p>
            <a:endParaRPr lang="en-GB" b="1" dirty="0"/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60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sz="6000" dirty="0" smtClean="0">
              <a:solidFill>
                <a:schemeClr val="tx1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 smtClean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 smtClean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  <a:p>
            <a:pPr algn="ctr"/>
            <a:endParaRPr lang="en-GB" dirty="0">
              <a:solidFill>
                <a:srgbClr val="92D050"/>
              </a:solidFill>
              <a:latin typeface="NTPreCursivefk" panose="03000400000000000000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92D050"/>
                </a:solidFill>
                <a:latin typeface="NTPreCursivefk" panose="03000400000000000000" pitchFamily="66" charset="0"/>
              </a:rPr>
              <a:t>Alien Words</a:t>
            </a:r>
          </a:p>
          <a:p>
            <a:endParaRPr lang="en-GB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8201" y="1640632"/>
            <a:ext cx="2057400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17" y="5169024"/>
            <a:ext cx="5777111" cy="4261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727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600" dirty="0" smtClean="0">
                <a:latin typeface="Comic Sans MS" panose="030F0702030302020204" pitchFamily="66" charset="0"/>
              </a:rPr>
            </a:br>
            <a:r>
              <a:rPr lang="en-GB" sz="16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317466"/>
            <a:ext cx="4104456" cy="359952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see</a:t>
            </a: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meet</a:t>
            </a: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keep</a:t>
            </a:r>
          </a:p>
          <a:p>
            <a:pPr algn="ctr"/>
            <a:r>
              <a:rPr lang="en-GB" sz="5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greet</a:t>
            </a: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5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600" b="1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935125"/>
            <a:ext cx="2152650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69" y="5031085"/>
            <a:ext cx="6041951" cy="4314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high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might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fight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sight 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40632"/>
            <a:ext cx="226695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18" y="5070140"/>
            <a:ext cx="5904518" cy="4267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615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82911" y="1230414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blow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snow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flow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throw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590804"/>
            <a:ext cx="22098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33" y="5188308"/>
            <a:ext cx="6101378" cy="415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1"/>
            <a:ext cx="4104456" cy="3780419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zoom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food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choose 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moon</a:t>
            </a:r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24103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48" y="1604645"/>
            <a:ext cx="217170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07" y="5270480"/>
            <a:ext cx="6230801" cy="4285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book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look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shook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took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52" y="1640632"/>
            <a:ext cx="2209800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4" y="5199164"/>
            <a:ext cx="6051476" cy="4153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star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far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start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66875"/>
            <a:ext cx="217170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95" y="5209330"/>
            <a:ext cx="5921075" cy="3987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fork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short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born</a:t>
            </a: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thorn</a:t>
            </a: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39" y="1633776"/>
            <a:ext cx="2332199" cy="238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56" y="5124767"/>
            <a:ext cx="6000353" cy="4185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air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fair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chair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stair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78" y="1609723"/>
            <a:ext cx="2415610" cy="2479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215" y="5169381"/>
            <a:ext cx="5996186" cy="4142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girl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swirl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whirl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twirl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08" y="1618933"/>
            <a:ext cx="216217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09" y="5147494"/>
            <a:ext cx="6165727" cy="4260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3" y="1364678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out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loud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proud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shout</a:t>
            </a:r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" y="1613456"/>
            <a:ext cx="217170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90" y="5178473"/>
            <a:ext cx="6110486" cy="4049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>
          <a:xfrm>
            <a:off x="548680" y="200472"/>
            <a:ext cx="5733256" cy="5605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 smtClean="0">
                <a:latin typeface="Comic Sans MS" panose="030F0702030302020204" pitchFamily="66" charset="0"/>
              </a:rPr>
              <a:t>Phonics Homework</a:t>
            </a:r>
            <a:br>
              <a:rPr lang="en-GB" sz="1400" dirty="0" smtClean="0">
                <a:latin typeface="Comic Sans MS" panose="030F0702030302020204" pitchFamily="66" charset="0"/>
              </a:rPr>
            </a:br>
            <a:r>
              <a:rPr lang="en-GB" sz="1400" dirty="0" smtClean="0">
                <a:latin typeface="Comic Sans MS" panose="030F0702030302020204" pitchFamily="66" charset="0"/>
              </a:rPr>
              <a:t>Please practice saying the sound and reading the real and alien words. Ask your child to look for ‘special friends’ and to ‘Fred Talk’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64904" y="1280592"/>
            <a:ext cx="4104456" cy="3528392"/>
          </a:xfrm>
          <a:prstGeom prst="rect">
            <a:avLst/>
          </a:prstGeom>
          <a:solidFill>
            <a:schemeClr val="bg1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toy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boy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ahoy</a:t>
            </a:r>
          </a:p>
          <a:p>
            <a:pPr algn="ctr"/>
            <a:r>
              <a:rPr lang="en-GB" sz="4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annoy</a:t>
            </a: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3076" y="994301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Real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908" y="5061012"/>
            <a:ext cx="6486451" cy="4284476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 smtClean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64704" y="4737846"/>
            <a:ext cx="1476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Alien Words</a:t>
            </a:r>
          </a:p>
          <a:p>
            <a:endParaRPr lang="en-GB" sz="1400" b="1" dirty="0">
              <a:latin typeface="Comic Sans MS" panose="030F0702030302020204" pitchFamily="66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68" y="1640632"/>
            <a:ext cx="2426890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94" y="5153707"/>
            <a:ext cx="5636242" cy="4099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656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120</Words>
  <Application>Microsoft Office PowerPoint</Application>
  <PresentationFormat>A4 Paper (210x297 mm)</PresentationFormat>
  <Paragraphs>226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Comic Sans MS</vt:lpstr>
      <vt:lpstr>NTPreCursivefk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Moore</dc:creator>
  <cp:lastModifiedBy>Natasha Moore</cp:lastModifiedBy>
  <cp:revision>8</cp:revision>
  <cp:lastPrinted>2019-05-24T06:54:19Z</cp:lastPrinted>
  <dcterms:created xsi:type="dcterms:W3CDTF">2019-05-24T06:34:22Z</dcterms:created>
  <dcterms:modified xsi:type="dcterms:W3CDTF">2020-01-27T12:49:15Z</dcterms:modified>
</cp:coreProperties>
</file>