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BF4F6-E85F-4C58-91F8-876C518647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6C1-B296-419B-A143-EF30265B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552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BF4F6-E85F-4C58-91F8-876C518647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6C1-B296-419B-A143-EF30265B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540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BF4F6-E85F-4C58-91F8-876C518647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6C1-B296-419B-A143-EF30265B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667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BF4F6-E85F-4C58-91F8-876C518647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6C1-B296-419B-A143-EF30265B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904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BF4F6-E85F-4C58-91F8-876C518647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6C1-B296-419B-A143-EF30265B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077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BF4F6-E85F-4C58-91F8-876C518647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6C1-B296-419B-A143-EF30265B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785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BF4F6-E85F-4C58-91F8-876C518647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6C1-B296-419B-A143-EF30265B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730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BF4F6-E85F-4C58-91F8-876C518647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6C1-B296-419B-A143-EF30265B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130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BF4F6-E85F-4C58-91F8-876C518647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6C1-B296-419B-A143-EF30265B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97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BF4F6-E85F-4C58-91F8-876C518647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6C1-B296-419B-A143-EF30265B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798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BF4F6-E85F-4C58-91F8-876C518647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6C1-B296-419B-A143-EF30265B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467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8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BF4F6-E85F-4C58-91F8-876C518647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36C1-B296-419B-A143-EF30265B8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76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hyperlink" Target="https://www.bing.com/videos/search?q=oi+frog+youtube&amp;docid=608012875562944094&amp;mid=6025D34F8F19632F31486025D34F8F19632F3148&amp;view=detail&amp;FORM=VIRE" TargetMode="External"/><Relationship Id="rId18" Type="http://schemas.openxmlformats.org/officeDocument/2006/relationships/image" Target="../media/image11.jpeg"/><Relationship Id="rId26" Type="http://schemas.openxmlformats.org/officeDocument/2006/relationships/image" Target="../media/image15.jpeg"/><Relationship Id="rId3" Type="http://schemas.openxmlformats.org/officeDocument/2006/relationships/hyperlink" Target="https://www.youtube.com/watch?v=0gyI6ykDwds" TargetMode="External"/><Relationship Id="rId21" Type="http://schemas.openxmlformats.org/officeDocument/2006/relationships/hyperlink" Target="https://www.bing.com/videos/search?q=veg+patch+party+you+tube&amp;docid=608031210716333534&amp;mid=88AA473D6AC8587B846D88AA473D6AC8587B846D&amp;view=detail&amp;FORM=VIRE" TargetMode="External"/><Relationship Id="rId7" Type="http://schemas.openxmlformats.org/officeDocument/2006/relationships/hyperlink" Target="https://www.youtube.com/watch?v=FIuij1GNteM&amp;list=PLq4R6piMoBTt_HKegY3jDUCsGq1aOviZL" TargetMode="External"/><Relationship Id="rId12" Type="http://schemas.openxmlformats.org/officeDocument/2006/relationships/image" Target="../media/image8.jpeg"/><Relationship Id="rId17" Type="http://schemas.openxmlformats.org/officeDocument/2006/relationships/hyperlink" Target="https://www.bing.com/videos/search?q=ten+minutes+to+bed+little+dinosaur&amp;&amp;view=detail&amp;mid=E6812A73F5E021D4174AE6812A73F5E021D4174A&amp;&amp;FORM=VRDGAR&amp;ru=%2Fvideos%2Fsearch%3Fq%3Dten%2Bminutes%2Bto%2Bbed%2Blittle%2Bdinosaur%26FORM%3DHDRSC4" TargetMode="External"/><Relationship Id="rId25" Type="http://schemas.openxmlformats.org/officeDocument/2006/relationships/hyperlink" Target="https://www.booktrust.org.uk/books-and-reading/have-some-fun/storybooks-and-games/ugly-duckling-and-friends/" TargetMode="External"/><Relationship Id="rId2" Type="http://schemas.openxmlformats.org/officeDocument/2006/relationships/image" Target="../media/image3.png"/><Relationship Id="rId16" Type="http://schemas.openxmlformats.org/officeDocument/2006/relationships/image" Target="../media/image10.jpeg"/><Relationship Id="rId20" Type="http://schemas.openxmlformats.org/officeDocument/2006/relationships/image" Target="../media/image12.jpeg"/><Relationship Id="rId29" Type="http://schemas.openxmlformats.org/officeDocument/2006/relationships/hyperlink" Target="https://www.slideshare.net/samsmith_12345/maurice-sendakwherethewildthingsare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hyperlink" Target="https://www.youtube.com/watch?v=Eu9mPX7DuLA" TargetMode="External"/><Relationship Id="rId24" Type="http://schemas.openxmlformats.org/officeDocument/2006/relationships/image" Target="../media/image14.jpeg"/><Relationship Id="rId32" Type="http://schemas.openxmlformats.org/officeDocument/2006/relationships/image" Target="../media/image18.jpeg"/><Relationship Id="rId5" Type="http://schemas.openxmlformats.org/officeDocument/2006/relationships/hyperlink" Target="https://www.youtube.com/watch?v=OFhJrLVu3T0" TargetMode="External"/><Relationship Id="rId15" Type="http://schemas.openxmlformats.org/officeDocument/2006/relationships/hyperlink" Target="https://youtu.be/75NQK-Sm1YY" TargetMode="External"/><Relationship Id="rId23" Type="http://schemas.openxmlformats.org/officeDocument/2006/relationships/hyperlink" Target="https://www.booktrust.org.uk/books-and-reading/have-some-fun/storybooks-and-games/lulu-loves-stories/" TargetMode="External"/><Relationship Id="rId28" Type="http://schemas.openxmlformats.org/officeDocument/2006/relationships/image" Target="../media/image16.jpeg"/><Relationship Id="rId10" Type="http://schemas.openxmlformats.org/officeDocument/2006/relationships/image" Target="../media/image7.jpeg"/><Relationship Id="rId19" Type="http://schemas.openxmlformats.org/officeDocument/2006/relationships/hyperlink" Target="https://www.bing.com/videos/search?q=the+flying+bath&amp;docid=608015693045893798&amp;mid=98D02CDDE22D9C5C969198D02CDDE22D9C5C9691&amp;view=detail&amp;FORM=VIRE" TargetMode="External"/><Relationship Id="rId31" Type="http://schemas.openxmlformats.org/officeDocument/2006/relationships/hyperlink" Target="https://www.bbc.co.uk/teach/school-radio/nursery-rhymes-a-to-z-index/z4ddgwx" TargetMode="External"/><Relationship Id="rId4" Type="http://schemas.openxmlformats.org/officeDocument/2006/relationships/image" Target="../media/image4.jpeg"/><Relationship Id="rId9" Type="http://schemas.openxmlformats.org/officeDocument/2006/relationships/hyperlink" Target="https://www.youtube.com/watch?v=qeFoSXg3Gf4" TargetMode="External"/><Relationship Id="rId14" Type="http://schemas.openxmlformats.org/officeDocument/2006/relationships/image" Target="../media/image9.jpeg"/><Relationship Id="rId22" Type="http://schemas.openxmlformats.org/officeDocument/2006/relationships/image" Target="../media/image13.jpeg"/><Relationship Id="rId27" Type="http://schemas.openxmlformats.org/officeDocument/2006/relationships/hyperlink" Target="https://www.slideshare.net/lidiavidalpatino/not-now-bernard" TargetMode="External"/><Relationship Id="rId30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hyperlink" Target="https://www.booktrust.org.uk/books-and-reading/have-some-fun/storybooks-and-games/rumble-in-the-jungle/" TargetMode="External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" Type="http://schemas.openxmlformats.org/officeDocument/2006/relationships/hyperlink" Target="https://youtu.be/URRAMHToe4s" TargetMode="External"/><Relationship Id="rId21" Type="http://schemas.openxmlformats.org/officeDocument/2006/relationships/hyperlink" Target="https://cdn.shopify.com/s/files/1/2081/8163/files/002-GINGER-THE-GIRAFFE-Free-Childrens-Book-By-Monkey-Pen.pdf?v=1589846892" TargetMode="External"/><Relationship Id="rId34" Type="http://schemas.openxmlformats.org/officeDocument/2006/relationships/image" Target="../media/image33.jpeg"/><Relationship Id="rId7" Type="http://schemas.openxmlformats.org/officeDocument/2006/relationships/hyperlink" Target="https://www.youtube.com/watch?v=-zfKrgS_H1Y" TargetMode="External"/><Relationship Id="rId12" Type="http://schemas.openxmlformats.org/officeDocument/2006/relationships/image" Target="../media/image23.jpeg"/><Relationship Id="rId17" Type="http://schemas.openxmlformats.org/officeDocument/2006/relationships/hyperlink" Target="https://www.youtube.com/watch?v=IwFYHGYD9tw" TargetMode="External"/><Relationship Id="rId25" Type="http://schemas.openxmlformats.org/officeDocument/2006/relationships/hyperlink" Target="https://archive.org/details/flttksv/JPEG/flttksv0001.jpg" TargetMode="External"/><Relationship Id="rId33" Type="http://schemas.openxmlformats.org/officeDocument/2006/relationships/hyperlink" Target="https://www.booktrust.org.uk/books-and-reading/have-some-fun/storybooks-and-games/oh-no-george/" TargetMode="External"/><Relationship Id="rId2" Type="http://schemas.openxmlformats.org/officeDocument/2006/relationships/image" Target="../media/image3.png"/><Relationship Id="rId16" Type="http://schemas.openxmlformats.org/officeDocument/2006/relationships/image" Target="../media/image18.jpeg"/><Relationship Id="rId20" Type="http://schemas.openxmlformats.org/officeDocument/2006/relationships/image" Target="../media/image26.jpeg"/><Relationship Id="rId29" Type="http://schemas.openxmlformats.org/officeDocument/2006/relationships/hyperlink" Target="https://www.poemhunter.com/i/ebooks/pdf/roald_dahl_2004_9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hyperlink" Target="https://www.booktrust.org.uk/books-and-reading/have-some-fun/storybooks-and-games/open-very-carefully/" TargetMode="External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5" Type="http://schemas.openxmlformats.org/officeDocument/2006/relationships/hyperlink" Target="https://youtu.be/I7aHXEsdFQ4" TargetMode="External"/><Relationship Id="rId15" Type="http://schemas.openxmlformats.org/officeDocument/2006/relationships/hyperlink" Target="https://www.bbc.co.uk/teach/school-radio/nursery-rhymes-a-to-z-index/z4ddgwx" TargetMode="External"/><Relationship Id="rId23" Type="http://schemas.openxmlformats.org/officeDocument/2006/relationships/hyperlink" Target="https://www.barhamprimary.co.uk/attachments/download.asp?file=764&amp;type=pdf" TargetMode="External"/><Relationship Id="rId28" Type="http://schemas.openxmlformats.org/officeDocument/2006/relationships/image" Target="../media/image30.jpeg"/><Relationship Id="rId10" Type="http://schemas.openxmlformats.org/officeDocument/2006/relationships/image" Target="../media/image22.jpeg"/><Relationship Id="rId19" Type="http://schemas.openxmlformats.org/officeDocument/2006/relationships/hyperlink" Target="https://childrensbooksforever.com/Childrenpics/TOTALLY%20BORED%20BORIS.pdf" TargetMode="External"/><Relationship Id="rId31" Type="http://schemas.openxmlformats.org/officeDocument/2006/relationships/hyperlink" Target="https://www.booktrust.org.uk/books-and-reading/have-some-fun/storybooks-and-games/everybunny-dance/" TargetMode="External"/><Relationship Id="rId4" Type="http://schemas.openxmlformats.org/officeDocument/2006/relationships/image" Target="../media/image19.jpeg"/><Relationship Id="rId9" Type="http://schemas.openxmlformats.org/officeDocument/2006/relationships/hyperlink" Target="https://www.youtube.com/watch?v=sxoG6Eug7jI" TargetMode="External"/><Relationship Id="rId14" Type="http://schemas.openxmlformats.org/officeDocument/2006/relationships/image" Target="../media/image24.jpeg"/><Relationship Id="rId22" Type="http://schemas.openxmlformats.org/officeDocument/2006/relationships/image" Target="../media/image27.png"/><Relationship Id="rId27" Type="http://schemas.openxmlformats.org/officeDocument/2006/relationships/hyperlink" Target="https://fliphtml5.com/zimk/nlot/basic" TargetMode="External"/><Relationship Id="rId30" Type="http://schemas.openxmlformats.org/officeDocument/2006/relationships/image" Target="../media/image31.jpeg"/><Relationship Id="rId8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hyperlink" Target="http://www.bratton.wilts.sch.uk/wp-content/uploads/2016/02/The-Great-Kapok-Tree-story.pdf" TargetMode="External"/><Relationship Id="rId18" Type="http://schemas.openxmlformats.org/officeDocument/2006/relationships/image" Target="../media/image39.jpeg"/><Relationship Id="rId26" Type="http://schemas.openxmlformats.org/officeDocument/2006/relationships/image" Target="../media/image43.jpeg"/><Relationship Id="rId3" Type="http://schemas.openxmlformats.org/officeDocument/2006/relationships/hyperlink" Target="https://www.barhamprimary.co.uk/attachments/download.asp?file=764&amp;type=pdf" TargetMode="External"/><Relationship Id="rId21" Type="http://schemas.openxmlformats.org/officeDocument/2006/relationships/hyperlink" Target="https://www.somerford.dorset.sch.uk/wp-content/uploads/2020/06/Boy-in-the-Tower-Polly-Ho-Yen_32717.pdf" TargetMode="External"/><Relationship Id="rId34" Type="http://schemas.openxmlformats.org/officeDocument/2006/relationships/image" Target="../media/image47.jpeg"/><Relationship Id="rId7" Type="http://schemas.openxmlformats.org/officeDocument/2006/relationships/hyperlink" Target="https://www.aesopfables.com/aesophca.html" TargetMode="External"/><Relationship Id="rId12" Type="http://schemas.openxmlformats.org/officeDocument/2006/relationships/image" Target="../media/image36.jpeg"/><Relationship Id="rId17" Type="http://schemas.openxmlformats.org/officeDocument/2006/relationships/hyperlink" Target="file:///C:\Users\mconnell\Downloads\Week-9-Y4-Reading-Varjak-Paw-text.pdf" TargetMode="External"/><Relationship Id="rId25" Type="http://schemas.openxmlformats.org/officeDocument/2006/relationships/hyperlink" Target="https://manybooks.net/book/125675/read#epubcfi(/6/6[html38]!/4/52/1:1359)" TargetMode="External"/><Relationship Id="rId33" Type="http://schemas.openxmlformats.org/officeDocument/2006/relationships/hyperlink" Target="https://www.bbc.co.uk/newsround" TargetMode="External"/><Relationship Id="rId2" Type="http://schemas.openxmlformats.org/officeDocument/2006/relationships/image" Target="../media/image3.png"/><Relationship Id="rId16" Type="http://schemas.openxmlformats.org/officeDocument/2006/relationships/image" Target="../media/image38.jpeg"/><Relationship Id="rId20" Type="http://schemas.openxmlformats.org/officeDocument/2006/relationships/image" Target="../media/image40.jpeg"/><Relationship Id="rId29" Type="http://schemas.openxmlformats.org/officeDocument/2006/relationships/hyperlink" Target="https://kids.nationalgeographic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hyperlink" Target="file:///C:\Users\mconnell\Downloads\305871479713294oliver_twist_dickens_charles.pdf" TargetMode="External"/><Relationship Id="rId24" Type="http://schemas.openxmlformats.org/officeDocument/2006/relationships/image" Target="../media/image42.jpeg"/><Relationship Id="rId32" Type="http://schemas.openxmlformats.org/officeDocument/2006/relationships/image" Target="../media/image46.png"/><Relationship Id="rId5" Type="http://schemas.openxmlformats.org/officeDocument/2006/relationships/hyperlink" Target="https://www.poemhunter.com/i/ebooks/pdf/roald_dahl_2004_9.pdf" TargetMode="External"/><Relationship Id="rId15" Type="http://schemas.openxmlformats.org/officeDocument/2006/relationships/hyperlink" Target="https://www.readingsanctuary.com/wp-content/uploads/2018/10/The-Hobbit-byJ-RR-Tolkien-EBOOK.pdf" TargetMode="External"/><Relationship Id="rId23" Type="http://schemas.openxmlformats.org/officeDocument/2006/relationships/hyperlink" Target="https://docs.google.com/viewer?a=v&amp;pid=sites&amp;srcid=YWJwbnByLm9yZ3xlbmdsaXNofGd4OjZhMjExYmUwOTlkOTk4MzU" TargetMode="External"/><Relationship Id="rId28" Type="http://schemas.openxmlformats.org/officeDocument/2006/relationships/image" Target="../media/image44.png"/><Relationship Id="rId36" Type="http://schemas.openxmlformats.org/officeDocument/2006/relationships/image" Target="../media/image48.jpeg"/><Relationship Id="rId10" Type="http://schemas.openxmlformats.org/officeDocument/2006/relationships/image" Target="../media/image35.jpeg"/><Relationship Id="rId19" Type="http://schemas.openxmlformats.org/officeDocument/2006/relationships/hyperlink" Target="http://www.mrmichaelmccloskey.com/uploads/3/1/5/4/31540507/toms_midnight_garden.pdf" TargetMode="External"/><Relationship Id="rId31" Type="http://schemas.openxmlformats.org/officeDocument/2006/relationships/hyperlink" Target="https://www.history.org.uk/primary/resource/3620/primary-topic-websites" TargetMode="External"/><Relationship Id="rId4" Type="http://schemas.openxmlformats.org/officeDocument/2006/relationships/image" Target="../media/image28.jpeg"/><Relationship Id="rId9" Type="http://schemas.openxmlformats.org/officeDocument/2006/relationships/hyperlink" Target="https://schooleverywhere-elquds.com/lib/uploadbook/337621479382117dog%20days.pdf" TargetMode="External"/><Relationship Id="rId14" Type="http://schemas.openxmlformats.org/officeDocument/2006/relationships/image" Target="../media/image37.jpeg"/><Relationship Id="rId22" Type="http://schemas.openxmlformats.org/officeDocument/2006/relationships/image" Target="../media/image41.jpeg"/><Relationship Id="rId27" Type="http://schemas.openxmlformats.org/officeDocument/2006/relationships/hyperlink" Target="https://childrens.poetryarchive.org/" TargetMode="External"/><Relationship Id="rId30" Type="http://schemas.openxmlformats.org/officeDocument/2006/relationships/image" Target="../media/image45.jpeg"/><Relationship Id="rId35" Type="http://schemas.openxmlformats.org/officeDocument/2006/relationships/hyperlink" Target="https://www.artforkidshub.com/how-to-draw/" TargetMode="External"/><Relationship Id="rId8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3840480"/>
            <a:ext cx="9144000" cy="2412683"/>
          </a:xfrm>
        </p:spPr>
        <p:txBody>
          <a:bodyPr>
            <a:normAutofit fontScale="90000"/>
          </a:bodyPr>
          <a:lstStyle/>
          <a:p>
            <a:r>
              <a:rPr lang="en-GB" sz="8000" b="1" dirty="0" smtClean="0">
                <a:solidFill>
                  <a:schemeClr val="bg1"/>
                </a:solidFill>
              </a:rPr>
              <a:t> Virtual Library is OPEN</a:t>
            </a:r>
            <a:br>
              <a:rPr lang="en-GB" sz="8000" b="1" dirty="0" smtClean="0">
                <a:solidFill>
                  <a:schemeClr val="bg1"/>
                </a:solidFill>
              </a:rPr>
            </a:br>
            <a:r>
              <a:rPr lang="en-GB" sz="2200" b="1" dirty="0" smtClean="0">
                <a:solidFill>
                  <a:schemeClr val="bg1"/>
                </a:solidFill>
              </a:rPr>
              <a:t>Click on the covers of the books which you would like to read</a:t>
            </a:r>
            <a:r>
              <a:rPr lang="en-GB" sz="8000" b="1" dirty="0" smtClean="0">
                <a:solidFill>
                  <a:schemeClr val="bg1"/>
                </a:solidFill>
              </a:rPr>
              <a:t/>
            </a:r>
            <a:br>
              <a:rPr lang="en-GB" sz="8000" b="1" dirty="0" smtClean="0">
                <a:solidFill>
                  <a:schemeClr val="bg1"/>
                </a:solidFill>
              </a:rPr>
            </a:br>
            <a:r>
              <a:rPr lang="en-GB" sz="8000" b="1" dirty="0" smtClean="0">
                <a:solidFill>
                  <a:schemeClr val="bg1"/>
                </a:solidFill>
                <a:hlinkClick r:id="" action="ppaction://hlinkshowjump?jump=nextslide"/>
              </a:rPr>
              <a:t>Enter Here</a:t>
            </a:r>
            <a:endParaRPr lang="en-GB" sz="8000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8369" y="10312401"/>
            <a:ext cx="2699859" cy="277731"/>
          </a:xfrm>
        </p:spPr>
        <p:txBody>
          <a:bodyPr>
            <a:normAutofit fontScale="70000" lnSpcReduction="20000"/>
          </a:bodyPr>
          <a:lstStyle/>
          <a:p>
            <a:endParaRPr lang="en-GB" dirty="0"/>
          </a:p>
        </p:txBody>
      </p:sp>
      <p:pic>
        <p:nvPicPr>
          <p:cNvPr id="1026" name="Picture 2" descr="Image result for beechfield school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563" y="525608"/>
            <a:ext cx="3314872" cy="331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905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ood door 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82" y="0"/>
            <a:ext cx="2979718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00283" y="1398394"/>
            <a:ext cx="2101516" cy="1200329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2060"/>
                </a:solidFill>
                <a:latin typeface="Bahnschrift Condensed" panose="020B0502040204020203" pitchFamily="34" charset="0"/>
                <a:hlinkClick r:id="" action="ppaction://hlinkshowjump?jump=nextslide"/>
              </a:rPr>
              <a:t>Room One </a:t>
            </a:r>
            <a:endParaRPr lang="en-GB" sz="3200" dirty="0" smtClean="0">
              <a:solidFill>
                <a:srgbClr val="002060"/>
              </a:solidFill>
              <a:latin typeface="Bahnschrift Condensed" panose="020B0502040204020203" pitchFamily="34" charset="0"/>
            </a:endParaRPr>
          </a:p>
          <a:p>
            <a:pPr algn="ctr"/>
            <a:r>
              <a:rPr lang="en-GB" sz="2000" dirty="0" smtClean="0">
                <a:solidFill>
                  <a:srgbClr val="002060"/>
                </a:solidFill>
                <a:latin typeface="Bahnschrift Condensed" panose="020B0502040204020203" pitchFamily="34" charset="0"/>
              </a:rPr>
              <a:t> </a:t>
            </a:r>
            <a:r>
              <a:rPr lang="en-GB" sz="2000" dirty="0">
                <a:solidFill>
                  <a:srgbClr val="002060"/>
                </a:solidFill>
                <a:latin typeface="Bahnschrift Condensed" panose="020B0502040204020203" pitchFamily="34" charset="0"/>
              </a:rPr>
              <a:t>Nursery and Reception</a:t>
            </a:r>
          </a:p>
        </p:txBody>
      </p:sp>
      <p:pic>
        <p:nvPicPr>
          <p:cNvPr id="9" name="Picture 8" descr="Wood door 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561" y="0"/>
            <a:ext cx="2979718" cy="6858000"/>
          </a:xfrm>
          <a:prstGeom prst="rect">
            <a:avLst/>
          </a:prstGeom>
        </p:spPr>
      </p:pic>
      <p:pic>
        <p:nvPicPr>
          <p:cNvPr id="10" name="Picture 9" descr="Wood door 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3070" y="0"/>
            <a:ext cx="2979718" cy="6858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138668" y="1552282"/>
            <a:ext cx="1933503" cy="89255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Bahnschrift Condensed" panose="020B0502040204020203" pitchFamily="34" charset="0"/>
                <a:hlinkClick r:id="rId3" action="ppaction://hlinksldjump"/>
              </a:rPr>
              <a:t>Room Two </a:t>
            </a:r>
            <a:endParaRPr lang="en-GB" sz="3200" dirty="0">
              <a:solidFill>
                <a:srgbClr val="002060"/>
              </a:solidFill>
              <a:latin typeface="Bahnschrift Condensed" panose="020B0502040204020203" pitchFamily="34" charset="0"/>
            </a:endParaRPr>
          </a:p>
          <a:p>
            <a:pPr algn="ctr"/>
            <a:r>
              <a:rPr lang="en-GB" sz="2000" dirty="0" smtClean="0">
                <a:solidFill>
                  <a:srgbClr val="002060"/>
                </a:solidFill>
                <a:latin typeface="Bahnschrift Condensed" panose="020B0502040204020203" pitchFamily="34" charset="0"/>
              </a:rPr>
              <a:t>Key Stage 1</a:t>
            </a:r>
            <a:endParaRPr lang="en-GB" sz="2000" dirty="0">
              <a:solidFill>
                <a:srgbClr val="002060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996177" y="1552282"/>
            <a:ext cx="1933503" cy="89255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Bahnschrift Condensed" panose="020B0502040204020203" pitchFamily="34" charset="0"/>
                <a:hlinkClick r:id="" action="ppaction://hlinkshowjump?jump=lastslide"/>
              </a:rPr>
              <a:t>Room </a:t>
            </a:r>
            <a:r>
              <a:rPr lang="en-GB" sz="3200" dirty="0" smtClean="0">
                <a:solidFill>
                  <a:srgbClr val="002060"/>
                </a:solidFill>
                <a:latin typeface="Bahnschrift Condensed" panose="020B0502040204020203" pitchFamily="34" charset="0"/>
                <a:hlinkClick r:id="" action="ppaction://hlinkshowjump?jump=lastslide"/>
              </a:rPr>
              <a:t>Three </a:t>
            </a:r>
            <a:endParaRPr lang="en-GB" sz="3200" dirty="0">
              <a:solidFill>
                <a:srgbClr val="002060"/>
              </a:solidFill>
              <a:latin typeface="Bahnschrift Condensed" panose="020B0502040204020203" pitchFamily="34" charset="0"/>
            </a:endParaRPr>
          </a:p>
          <a:p>
            <a:pPr algn="ctr"/>
            <a:r>
              <a:rPr lang="en-GB" sz="2000" dirty="0" smtClean="0">
                <a:solidFill>
                  <a:srgbClr val="002060"/>
                </a:solidFill>
                <a:latin typeface="Bahnschrift Condensed" panose="020B0502040204020203" pitchFamily="34" charset="0"/>
              </a:rPr>
              <a:t>Key Stage 2</a:t>
            </a:r>
            <a:endParaRPr lang="en-GB" sz="2000" dirty="0">
              <a:solidFill>
                <a:srgbClr val="002060"/>
              </a:solidFill>
              <a:latin typeface="Bahnschrif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2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ree vector graphic: Bookshelves, Rack, Shelves - Free ...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55"/>
          <a:stretch/>
        </p:blipFill>
        <p:spPr>
          <a:xfrm>
            <a:off x="405618" y="1237957"/>
            <a:ext cx="11380764" cy="5620043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72832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Algerian" panose="04020705040A02060702" pitchFamily="82" charset="0"/>
              </a:rPr>
              <a:t>Room One – Nursery and </a:t>
            </a:r>
            <a:r>
              <a:rPr lang="en-GB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Reception</a:t>
            </a:r>
            <a:endParaRPr lang="en-GB" b="1" dirty="0">
              <a:latin typeface="Algerian" panose="04020705040A02060702" pitchFamily="82" charset="0"/>
            </a:endParaRPr>
          </a:p>
        </p:txBody>
      </p:sp>
      <p:pic>
        <p:nvPicPr>
          <p:cNvPr id="2052" name="Picture 4" descr="Image result for we're going on a bear hunt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26" y="1938844"/>
            <a:ext cx="1334756" cy="120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stick man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661" y="1478372"/>
            <a:ext cx="1320633" cy="1667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when a dragon comes to stay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327" y="1441984"/>
            <a:ext cx="1704783" cy="1704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 result for owl babies audio versi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914" y="1821365"/>
            <a:ext cx="1602705" cy="13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Image result for what the ladybird heard audio book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4003" y="2037890"/>
            <a:ext cx="1109098" cy="110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See the source image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26" y="3644182"/>
            <a:ext cx="1205343" cy="127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See the source image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35" y="3559144"/>
            <a:ext cx="1950392" cy="1357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See the source image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239" y="3582112"/>
            <a:ext cx="1570506" cy="1298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See the source image">
            <a:hlinkClick r:id="rId19"/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644" y="3659234"/>
            <a:ext cx="1207231" cy="1207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See the source image">
            <a:hlinkClick r:id="rId21"/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4003" y="3467539"/>
            <a:ext cx="1449473" cy="144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3047935" y="3168562"/>
            <a:ext cx="5984010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Audio books – click on the titles and hear the book being read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3103995" y="4892039"/>
            <a:ext cx="5984010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Audio books – click on the titles and hear the book being read</a:t>
            </a:r>
            <a:endParaRPr lang="en-GB" dirty="0"/>
          </a:p>
        </p:txBody>
      </p:sp>
      <p:pic>
        <p:nvPicPr>
          <p:cNvPr id="2078" name="Picture 30" descr="See the source image">
            <a:hlinkClick r:id="rId23"/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26" y="5261371"/>
            <a:ext cx="1106365" cy="1295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See the source image">
            <a:hlinkClick r:id="rId25"/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729" y="5321183"/>
            <a:ext cx="1300940" cy="130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See the source image">
            <a:hlinkClick r:id="rId27"/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265" y="5357599"/>
            <a:ext cx="1077417" cy="126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See the source image">
            <a:hlinkClick r:id="rId29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240" y="5198095"/>
            <a:ext cx="1555236" cy="1378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See the source image">
            <a:hlinkClick r:id="rId31"/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110" y="5357599"/>
            <a:ext cx="1622693" cy="127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4310815" y="6462874"/>
            <a:ext cx="3093667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Click on the titles to read along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451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ree vector graphic: Bookshelves, Rack, Shelves - Free ...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55"/>
          <a:stretch/>
        </p:blipFill>
        <p:spPr>
          <a:xfrm>
            <a:off x="112295" y="834190"/>
            <a:ext cx="12079705" cy="5924888"/>
          </a:xfrm>
        </p:spPr>
      </p:pic>
      <p:pic>
        <p:nvPicPr>
          <p:cNvPr id="5" name="Picture 20" descr="See the source image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8" b="9174"/>
          <a:stretch/>
        </p:blipFill>
        <p:spPr bwMode="auto">
          <a:xfrm>
            <a:off x="1220507" y="1790421"/>
            <a:ext cx="1436471" cy="115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182730"/>
            <a:ext cx="10515600" cy="763790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Algerian" panose="04020705040A02060702" pitchFamily="82" charset="0"/>
              </a:rPr>
              <a:t>Room </a:t>
            </a:r>
            <a:r>
              <a:rPr lang="en-GB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Two– Key Stage One</a:t>
            </a:r>
            <a:endParaRPr lang="en-GB" b="1" dirty="0">
              <a:latin typeface="Algerian" panose="04020705040A02060702" pitchFamily="82" charset="0"/>
            </a:endParaRPr>
          </a:p>
        </p:txBody>
      </p:sp>
      <p:pic>
        <p:nvPicPr>
          <p:cNvPr id="4098" name="Picture 2" descr="See the source imag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323" y="1315851"/>
            <a:ext cx="1160798" cy="1594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980346" y="2910112"/>
            <a:ext cx="5984010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Audio books – click on the titles and hear the book being read</a:t>
            </a:r>
            <a:endParaRPr lang="en-GB" dirty="0"/>
          </a:p>
        </p:txBody>
      </p:sp>
      <p:pic>
        <p:nvPicPr>
          <p:cNvPr id="4100" name="Picture 4" descr="Image result for a planet full of plastic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802" y="1586819"/>
            <a:ext cx="1293922" cy="1299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Image result for the darkest dark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9" t="10256" r="21087" b="5067"/>
          <a:stretch/>
        </p:blipFill>
        <p:spPr bwMode="auto">
          <a:xfrm>
            <a:off x="6227924" y="1387513"/>
            <a:ext cx="1497803" cy="150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Image result for open very carefully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507" y="3409364"/>
            <a:ext cx="1002464" cy="126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4301890" y="4671069"/>
            <a:ext cx="3093667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Click on the titles to read along</a:t>
            </a:r>
            <a:endParaRPr lang="en-GB" dirty="0"/>
          </a:p>
        </p:txBody>
      </p:sp>
      <p:pic>
        <p:nvPicPr>
          <p:cNvPr id="4114" name="Picture 18" descr="Image result for rumble in the jungle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9960" y="3452545"/>
            <a:ext cx="961415" cy="121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8" descr="See the source image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121" y="3422769"/>
            <a:ext cx="1622693" cy="127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Image result for oi duck billed platypus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927" y="1124831"/>
            <a:ext cx="1818645" cy="181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Image result for totally bored boris">
            <a:hlinkClick r:id="rId19"/>
          </p:cNvPr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23" t="4010" r="30750" b="4762"/>
          <a:stretch/>
        </p:blipFill>
        <p:spPr bwMode="auto">
          <a:xfrm>
            <a:off x="6227924" y="3342704"/>
            <a:ext cx="1036896" cy="1399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hlinkClick r:id="rId21"/>
          </p:cNvPr>
          <p:cNvPicPr>
            <a:picLocks noChangeAspect="1"/>
          </p:cNvPicPr>
          <p:nvPr/>
        </p:nvPicPr>
        <p:blipFill rotWithShape="1">
          <a:blip r:embed="rId22"/>
          <a:srcRect l="45685" t="21985" r="25464" b="14199"/>
          <a:stretch/>
        </p:blipFill>
        <p:spPr>
          <a:xfrm>
            <a:off x="7854552" y="3301331"/>
            <a:ext cx="1163740" cy="1447215"/>
          </a:xfrm>
          <a:prstGeom prst="rect">
            <a:avLst/>
          </a:prstGeom>
        </p:spPr>
      </p:pic>
      <p:pic>
        <p:nvPicPr>
          <p:cNvPr id="4120" name="Picture 24" descr="Image result for hodgeheg">
            <a:hlinkClick r:id="rId23"/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079" y="5115554"/>
            <a:ext cx="897648" cy="138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Image result for it takes a village story book">
            <a:hlinkClick r:id="rId25"/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9960" y="5014632"/>
            <a:ext cx="1238996" cy="1486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28" descr="Image result for the lorax">
            <a:hlinkClick r:id="rId27"/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5229" y="3279444"/>
            <a:ext cx="1080944" cy="1469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8" name="Picture 32" descr="Image result for roald dahl">
            <a:hlinkClick r:id="rId29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189" y="5267643"/>
            <a:ext cx="2223613" cy="12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4283121" y="6510072"/>
            <a:ext cx="3093667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Click on the titles to read along</a:t>
            </a:r>
            <a:endParaRPr lang="en-GB" dirty="0"/>
          </a:p>
        </p:txBody>
      </p:sp>
      <p:pic>
        <p:nvPicPr>
          <p:cNvPr id="4130" name="Picture 34" descr="Image result for every bunny dances">
            <a:hlinkClick r:id="rId31"/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067" y="5115554"/>
            <a:ext cx="1529849" cy="1402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2" name="Picture 36" descr="Image result for oh no george">
            <a:hlinkClick r:id="rId33"/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7913" y="5014632"/>
            <a:ext cx="1417257" cy="147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403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344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Room </a:t>
            </a:r>
            <a:r>
              <a:rPr lang="en-GB" b="1" dirty="0" err="1" smtClean="0">
                <a:solidFill>
                  <a:schemeClr val="bg1"/>
                </a:solidFill>
                <a:latin typeface="Algerian" panose="04020705040A02060702" pitchFamily="82" charset="0"/>
              </a:rPr>
              <a:t>THree</a:t>
            </a:r>
            <a:r>
              <a:rPr lang="en-GB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 – Key Stage Two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Free vector graphic: Bookshelves, Rack, Shelves - Free ...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55"/>
          <a:stretch/>
        </p:blipFill>
        <p:spPr>
          <a:xfrm>
            <a:off x="204531" y="769850"/>
            <a:ext cx="12079705" cy="59248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83121" y="6510072"/>
            <a:ext cx="3093667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Click on the titles to read along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403437" y="4721377"/>
            <a:ext cx="3093667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Click on the titles to read along</a:t>
            </a:r>
            <a:endParaRPr lang="en-GB" dirty="0"/>
          </a:p>
        </p:txBody>
      </p:sp>
      <p:pic>
        <p:nvPicPr>
          <p:cNvPr id="7" name="Picture 24" descr="Image result for hodgehe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079" y="5115554"/>
            <a:ext cx="897648" cy="138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2" descr="Image result for roald dah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012" y="5220147"/>
            <a:ext cx="2223613" cy="12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Image result for aesops fables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5129" y="5144418"/>
            <a:ext cx="1036320" cy="1323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dog days book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269" y="5012377"/>
            <a:ext cx="912848" cy="142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alico Classics Illustrated: Oliver Twist">
            <a:hlinkClick r:id="rId11" action="ppaction://hlinkfile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040" y="4910537"/>
            <a:ext cx="1234407" cy="1557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Image result for great kapok tree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038" y="4889403"/>
            <a:ext cx="1293666" cy="157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Image result for the hobbit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898" y="3236440"/>
            <a:ext cx="952385" cy="1455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Image result for varjak paw pdf">
            <a:hlinkClick r:id="rId17" action="ppaction://hlinkfile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050" y="3117323"/>
            <a:ext cx="1064962" cy="156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Image result for toms midnight garden pdf">
            <a:hlinkClick r:id="rId19"/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0106" y="3277980"/>
            <a:ext cx="850435" cy="1358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Image result for the boy in the tower pdf">
            <a:hlinkClick r:id="rId21"/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381" y="3277980"/>
            <a:ext cx="890537" cy="1358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Image result for holes louis sachar download">
            <a:hlinkClick r:id="rId23"/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4670" y="3277980"/>
            <a:ext cx="900783" cy="1443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Image result for anne of green gables">
            <a:hlinkClick r:id="rId25"/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0946" y="3166071"/>
            <a:ext cx="942060" cy="146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Image result for poetry archive">
            <a:hlinkClick r:id="rId27"/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898" y="1436606"/>
            <a:ext cx="1471028" cy="138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797240" y="2834427"/>
            <a:ext cx="2639569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Alternative places to read</a:t>
            </a:r>
            <a:endParaRPr lang="en-GB" dirty="0"/>
          </a:p>
        </p:txBody>
      </p:sp>
      <p:pic>
        <p:nvPicPr>
          <p:cNvPr id="1026" name="Picture 2" descr="National Geographic Kids on the App Store | National geographic kids, National  geographic kids magazine, Learning websites for kids">
            <a:hlinkClick r:id="rId29"/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330" y="1533431"/>
            <a:ext cx="1289925" cy="128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istorical Association">
            <a:hlinkClick r:id="rId31"/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565" y="1566739"/>
            <a:ext cx="1213980" cy="121398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34" name="Picture 10" descr="BBC Newsround (@BBCNewsround) | Twitter">
            <a:hlinkClick r:id="rId33"/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8951" y="1368600"/>
            <a:ext cx="1460292" cy="146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rt For Kids Hub - Art Lessons - How To Draw For Kids">
            <a:hlinkClick r:id="rId35"/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5838" y="1169436"/>
            <a:ext cx="1685016" cy="168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750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1332</TotalTime>
  <Words>134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Algerian</vt:lpstr>
      <vt:lpstr>Arial</vt:lpstr>
      <vt:lpstr>Bahnschrift Condensed</vt:lpstr>
      <vt:lpstr>Calibri</vt:lpstr>
      <vt:lpstr>Calibri Light</vt:lpstr>
      <vt:lpstr>Office Theme</vt:lpstr>
      <vt:lpstr> Virtual Library is OPEN Click on the covers of the books which you would like to read Enter Here</vt:lpstr>
      <vt:lpstr>PowerPoint Presentation</vt:lpstr>
      <vt:lpstr>Room One – Nursery and Reception</vt:lpstr>
      <vt:lpstr>Room Two– Key Stage One</vt:lpstr>
      <vt:lpstr>Room THree – Key Stage Two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Virtual Library is OPEN Click on the covers of the books which you would like to read Enter Here</dc:title>
  <dc:creator>Michelle Connell</dc:creator>
  <cp:lastModifiedBy>Michelle Connell</cp:lastModifiedBy>
  <cp:revision>30</cp:revision>
  <dcterms:created xsi:type="dcterms:W3CDTF">2021-02-07T12:46:37Z</dcterms:created>
  <dcterms:modified xsi:type="dcterms:W3CDTF">2021-02-22T20:39:39Z</dcterms:modified>
</cp:coreProperties>
</file>